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6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80" r:id="rId18"/>
    <p:sldId id="281" r:id="rId19"/>
    <p:sldId id="264" r:id="rId20"/>
    <p:sldId id="266" r:id="rId21"/>
    <p:sldId id="269" r:id="rId22"/>
    <p:sldId id="268" r:id="rId23"/>
    <p:sldId id="282" r:id="rId24"/>
    <p:sldId id="289" r:id="rId25"/>
    <p:sldId id="283" r:id="rId26"/>
    <p:sldId id="284" r:id="rId27"/>
    <p:sldId id="275" r:id="rId28"/>
    <p:sldId id="285" r:id="rId29"/>
    <p:sldId id="286" r:id="rId30"/>
    <p:sldId id="287" r:id="rId31"/>
    <p:sldId id="288" r:id="rId32"/>
    <p:sldId id="291" r:id="rId33"/>
    <p:sldId id="292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70190"/>
  </p:normalViewPr>
  <p:slideViewPr>
    <p:cSldViewPr snapToGrid="0" snapToObjects="1">
      <p:cViewPr>
        <p:scale>
          <a:sx n="98" d="100"/>
          <a:sy n="98" d="100"/>
        </p:scale>
        <p:origin x="1064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2405688" y="352609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2C7A1-7BEB-C94E-9FF1-B45BD35F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123" y="136295"/>
            <a:ext cx="4609263" cy="6533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AB736-8A63-274B-85AD-C72FB50E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72" y="4145477"/>
            <a:ext cx="1945170" cy="1945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8676A-5018-E248-91A5-7B1CCD415146}"/>
              </a:ext>
            </a:extLst>
          </p:cNvPr>
          <p:cNvSpPr txBox="1"/>
          <p:nvPr/>
        </p:nvSpPr>
        <p:spPr>
          <a:xfrm>
            <a:off x="877831" y="6207614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7BCCF9D-7C18-0646-B720-87C889DC7655}"/>
              </a:ext>
            </a:extLst>
          </p:cNvPr>
          <p:cNvSpPr/>
          <p:nvPr/>
        </p:nvSpPr>
        <p:spPr>
          <a:xfrm>
            <a:off x="8156371" y="3619781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21F3B-3562-1B4F-A85E-7487EE80F31A}"/>
              </a:ext>
            </a:extLst>
          </p:cNvPr>
          <p:cNvSpPr txBox="1"/>
          <p:nvPr/>
        </p:nvSpPr>
        <p:spPr>
          <a:xfrm>
            <a:off x="8483936" y="4256047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diimplementasikan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ikan</a:t>
            </a:r>
            <a:r>
              <a:rPr lang="en-US" dirty="0">
                <a:solidFill>
                  <a:schemeClr val="bg1"/>
                </a:solidFill>
              </a:rPr>
              <a:t> predator dan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tanaman,pasir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akaurium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apapun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32662</TotalTime>
  <Words>1755</Words>
  <Application>Microsoft Macintosh PowerPoint</Application>
  <PresentationFormat>Widescreen</PresentationFormat>
  <Paragraphs>263</Paragraphs>
  <Slides>34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51</cp:revision>
  <dcterms:created xsi:type="dcterms:W3CDTF">2020-04-22T08:40:15Z</dcterms:created>
  <dcterms:modified xsi:type="dcterms:W3CDTF">2020-05-22T05:28:04Z</dcterms:modified>
</cp:coreProperties>
</file>